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handoutMasterIdLst>
    <p:handoutMasterId r:id="rId8"/>
  </p:handoutMasterIdLst>
  <p:sldIdLst>
    <p:sldId id="307" r:id="rId2"/>
    <p:sldId id="308" r:id="rId3"/>
    <p:sldId id="343" r:id="rId4"/>
    <p:sldId id="340" r:id="rId5"/>
    <p:sldId id="344" r:id="rId6"/>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1" d="100"/>
          <a:sy n="91" d="100"/>
        </p:scale>
        <p:origin x="1536" y="33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3AB7B2-9F70-50D7-9FAF-42FCD374A100}"/>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B2233BE-6591-C24F-DF49-FA537ECC41AE}"/>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6/22/2025 pm</a:t>
            </a:r>
          </a:p>
        </p:txBody>
      </p:sp>
      <p:sp>
        <p:nvSpPr>
          <p:cNvPr id="4" name="Footer Placeholder 3">
            <a:extLst>
              <a:ext uri="{FF2B5EF4-FFF2-40B4-BE49-F238E27FC236}">
                <a16:creationId xmlns:a16="http://schemas.microsoft.com/office/drawing/2014/main" id="{B3D5E2AE-EE4A-EEC1-FA46-003E59D5F26E}"/>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5FED4C10-C7B3-5DBE-1E2C-F6273C826216}"/>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8EB8D8BB-82BB-4C52-883E-0AF0ACCDCF9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839196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6/22/2025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F89DF883-734A-4A13-B0BA-37A6773C6901}" type="slidenum">
              <a:rPr lang="en-US" smtClean="0"/>
              <a:t>‹#›</a:t>
            </a:fld>
            <a:endParaRPr lang="en-US"/>
          </a:p>
        </p:txBody>
      </p:sp>
    </p:spTree>
    <p:extLst>
      <p:ext uri="{BB962C8B-B14F-4D97-AF65-F5344CB8AC3E}">
        <p14:creationId xmlns:p14="http://schemas.microsoft.com/office/powerpoint/2010/main" val="23565261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4972991" fontAlgn="base">
              <a:spcBef>
                <a:spcPct val="0"/>
              </a:spcBef>
              <a:spcAft>
                <a:spcPct val="0"/>
              </a:spcAft>
              <a:defRPr/>
            </a:pPr>
            <a:fld id="{3AF42B02-11F3-4BD2-B2E3-53F42D06C240}" type="slidenum">
              <a:rPr lang="en-US" altLang="en-US" sz="6600">
                <a:solidFill>
                  <a:prstClr val="black"/>
                </a:solidFill>
                <a:latin typeface="Arial" panose="020B0604020202020204" pitchFamily="34" charset="0"/>
              </a:rPr>
              <a:pPr defTabSz="4972991" fontAlgn="base">
                <a:spcBef>
                  <a:spcPct val="0"/>
                </a:spcBef>
                <a:spcAft>
                  <a:spcPct val="0"/>
                </a:spcAft>
                <a:defRPr/>
              </a:pPr>
              <a:t>3</a:t>
            </a:fld>
            <a:endParaRPr lang="en-US" altLang="en-US" sz="66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972991" fontAlgn="base">
              <a:spcBef>
                <a:spcPct val="0"/>
              </a:spcBef>
              <a:spcAft>
                <a:spcPct val="0"/>
              </a:spcAft>
              <a:defRPr/>
            </a:pPr>
            <a:r>
              <a:rPr lang="en-US" altLang="en-US" sz="6600">
                <a:solidFill>
                  <a:prstClr val="black"/>
                </a:solidFill>
                <a:latin typeface="Arial" panose="020B0604020202020204" pitchFamily="34" charset="0"/>
              </a:rPr>
              <a:t>6/22/2025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972991" fontAlgn="base">
              <a:spcBef>
                <a:spcPct val="0"/>
              </a:spcBef>
              <a:spcAft>
                <a:spcPct val="0"/>
              </a:spcAft>
              <a:defRPr/>
            </a:pPr>
            <a:r>
              <a:rPr lang="en-US" altLang="en-US" sz="66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4972991" fontAlgn="base">
              <a:spcBef>
                <a:spcPct val="0"/>
              </a:spcBef>
              <a:spcAft>
                <a:spcPct val="0"/>
              </a:spcAft>
              <a:defRPr/>
            </a:pPr>
            <a:fld id="{3AF42B02-11F3-4BD2-B2E3-53F42D06C240}" type="slidenum">
              <a:rPr lang="en-US" altLang="en-US" sz="6600">
                <a:solidFill>
                  <a:prstClr val="black"/>
                </a:solidFill>
                <a:latin typeface="Arial" panose="020B0604020202020204" pitchFamily="34" charset="0"/>
              </a:rPr>
              <a:pPr defTabSz="4972991" fontAlgn="base">
                <a:spcBef>
                  <a:spcPct val="0"/>
                </a:spcBef>
                <a:spcAft>
                  <a:spcPct val="0"/>
                </a:spcAft>
                <a:defRPr/>
              </a:pPr>
              <a:t>4</a:t>
            </a:fld>
            <a:endParaRPr lang="en-US" altLang="en-US" sz="66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972991" fontAlgn="base">
              <a:spcBef>
                <a:spcPct val="0"/>
              </a:spcBef>
              <a:spcAft>
                <a:spcPct val="0"/>
              </a:spcAft>
              <a:defRPr/>
            </a:pPr>
            <a:r>
              <a:rPr lang="en-US" altLang="en-US" sz="6600">
                <a:solidFill>
                  <a:prstClr val="black"/>
                </a:solidFill>
                <a:latin typeface="Arial" panose="020B0604020202020204" pitchFamily="34" charset="0"/>
              </a:rPr>
              <a:t>6/22/2025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972991" fontAlgn="base">
              <a:spcBef>
                <a:spcPct val="0"/>
              </a:spcBef>
              <a:spcAft>
                <a:spcPct val="0"/>
              </a:spcAft>
              <a:defRPr/>
            </a:pPr>
            <a:r>
              <a:rPr lang="en-US" altLang="en-US" sz="66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593692">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4972991" fontAlgn="base">
              <a:spcBef>
                <a:spcPct val="0"/>
              </a:spcBef>
              <a:spcAft>
                <a:spcPct val="0"/>
              </a:spcAft>
              <a:defRPr/>
            </a:pPr>
            <a:fld id="{3AF42B02-11F3-4BD2-B2E3-53F42D06C240}" type="slidenum">
              <a:rPr lang="en-US" altLang="en-US" sz="6600">
                <a:solidFill>
                  <a:prstClr val="black"/>
                </a:solidFill>
                <a:latin typeface="Arial" panose="020B0604020202020204" pitchFamily="34" charset="0"/>
              </a:rPr>
              <a:pPr defTabSz="4972991" fontAlgn="base">
                <a:spcBef>
                  <a:spcPct val="0"/>
                </a:spcBef>
                <a:spcAft>
                  <a:spcPct val="0"/>
                </a:spcAft>
                <a:defRPr/>
              </a:pPr>
              <a:t>5</a:t>
            </a:fld>
            <a:endParaRPr lang="en-US" altLang="en-US" sz="66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4972991" fontAlgn="base">
              <a:spcBef>
                <a:spcPct val="0"/>
              </a:spcBef>
              <a:spcAft>
                <a:spcPct val="0"/>
              </a:spcAft>
              <a:defRPr/>
            </a:pPr>
            <a:r>
              <a:rPr lang="en-US" altLang="en-US" sz="6600">
                <a:solidFill>
                  <a:prstClr val="black"/>
                </a:solidFill>
                <a:latin typeface="Arial" panose="020B0604020202020204" pitchFamily="34" charset="0"/>
              </a:rPr>
              <a:t>6/22/2025 pm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4972991" fontAlgn="base">
              <a:spcBef>
                <a:spcPct val="0"/>
              </a:spcBef>
              <a:spcAft>
                <a:spcPct val="0"/>
              </a:spcAft>
              <a:defRPr/>
            </a:pPr>
            <a:r>
              <a:rPr lang="en-US" altLang="en-US" sz="66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778375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78504-5F14-4E5E-B363-144F692C5C6E}"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977658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585725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919396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47866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846434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451432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4030336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750668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500329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47512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78504-5F14-4E5E-B363-144F692C5C6E}"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045632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678504-5F14-4E5E-B363-144F692C5C6E}" type="datetimeFigureOut">
              <a:rPr lang="en-US" smtClean="0"/>
              <a:t>6/21/2025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186143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48430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723779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F5678504-5F14-4E5E-B363-144F692C5C6E}" type="datetimeFigureOut">
              <a:rPr lang="en-US" smtClean="0"/>
              <a:t>6/21/2025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894300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78504-5F14-4E5E-B363-144F692C5C6E}" type="datetimeFigureOut">
              <a:rPr lang="en-US" smtClean="0"/>
              <a:t>6/21/2025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444435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678504-5F14-4E5E-B363-144F692C5C6E}" type="datetimeFigureOut">
              <a:rPr lang="en-US" smtClean="0"/>
              <a:t>6/21/2025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33CF6B1D-3ADC-40C7-8663-4AC29A584D11}" type="slidenum">
              <a:rPr lang="en-US" smtClean="0"/>
              <a:t>‹#›</a:t>
            </a:fld>
            <a:endParaRPr lang="en-US"/>
          </a:p>
        </p:txBody>
      </p:sp>
    </p:spTree>
    <p:extLst>
      <p:ext uri="{BB962C8B-B14F-4D97-AF65-F5344CB8AC3E}">
        <p14:creationId xmlns:p14="http://schemas.microsoft.com/office/powerpoint/2010/main" val="35637676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CFD-73BE-CACD-AFA1-22C6C2428EAE}"/>
              </a:ext>
            </a:extLst>
          </p:cNvPr>
          <p:cNvSpPr>
            <a:spLocks noGrp="1"/>
          </p:cNvSpPr>
          <p:nvPr>
            <p:ph type="ctrTitle"/>
          </p:nvPr>
        </p:nvSpPr>
        <p:spPr>
          <a:xfrm>
            <a:off x="1286854" y="1113231"/>
            <a:ext cx="6620968" cy="2308324"/>
          </a:xfrm>
        </p:spPr>
        <p:txBody>
          <a:bodyPr>
            <a:spAutoFit/>
          </a:bodyPr>
          <a:lstStyle/>
          <a:p>
            <a:r>
              <a:rPr lang="en-US" dirty="0">
                <a:solidFill>
                  <a:schemeClr val="tx1"/>
                </a:solidFill>
              </a:rPr>
              <a:t>Readings In Numbers</a:t>
            </a:r>
            <a:r>
              <a:rPr lang="en-US" sz="4400" dirty="0">
                <a:solidFill>
                  <a:schemeClr val="tx1"/>
                </a:solidFill>
              </a:rPr>
              <a:t> (2)</a:t>
            </a:r>
            <a:endParaRPr lang="en-US" sz="3600" dirty="0">
              <a:solidFill>
                <a:schemeClr val="tx1"/>
              </a:solidFill>
            </a:endParaRPr>
          </a:p>
        </p:txBody>
      </p:sp>
    </p:spTree>
    <p:extLst>
      <p:ext uri="{BB962C8B-B14F-4D97-AF65-F5344CB8AC3E}">
        <p14:creationId xmlns:p14="http://schemas.microsoft.com/office/powerpoint/2010/main" val="354830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BA8E1BE-2ADC-7100-8BE0-7CD825D9D4FF}"/>
              </a:ext>
            </a:extLst>
          </p:cNvPr>
          <p:cNvSpPr txBox="1"/>
          <p:nvPr/>
        </p:nvSpPr>
        <p:spPr>
          <a:xfrm>
            <a:off x="1061545" y="851338"/>
            <a:ext cx="4803227" cy="224676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entury Gothic" panose="020B0502020202020204"/>
                <a:ea typeface="+mn-ea"/>
                <a:cs typeface="Times New Roman" panose="02020603050405020304" pitchFamily="18" charset="0"/>
              </a:rPr>
              <a:t>Numbers 22-25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entury Gothic" panose="020B0502020202020204"/>
                <a:ea typeface="+mn-ea"/>
                <a:cs typeface="Times New Roman" panose="02020603050405020304" pitchFamily="18" charset="0"/>
              </a:rPr>
              <a:t>Numbers 27:12-23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entury Gothic" panose="020B0502020202020204"/>
                <a:ea typeface="+mn-ea"/>
                <a:cs typeface="Times New Roman" panose="02020603050405020304" pitchFamily="18" charset="0"/>
              </a:rPr>
              <a:t>Numbers 31:1-31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entury Gothic" panose="020B0502020202020204"/>
                <a:ea typeface="+mn-ea"/>
                <a:cs typeface="Times New Roman" panose="02020603050405020304" pitchFamily="18" charset="0"/>
              </a:rPr>
              <a:t>Numbers 32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entury Gothic" panose="020B0502020202020204"/>
                <a:ea typeface="+mn-ea"/>
                <a:cs typeface="Times New Roman" panose="02020603050405020304" pitchFamily="18" charset="0"/>
              </a:rPr>
              <a:t>Numbers 35:9-34</a:t>
            </a:r>
          </a:p>
        </p:txBody>
      </p:sp>
    </p:spTree>
    <p:extLst>
      <p:ext uri="{BB962C8B-B14F-4D97-AF65-F5344CB8AC3E}">
        <p14:creationId xmlns:p14="http://schemas.microsoft.com/office/powerpoint/2010/main" val="2630573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7019365"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979024" cy="9233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7005918"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446</Words>
  <Application>Microsoft Office PowerPoint</Application>
  <PresentationFormat>On-screen Show (4:3)</PresentationFormat>
  <Paragraphs>42</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Arial</vt:lpstr>
      <vt:lpstr>Century Gothic</vt:lpstr>
      <vt:lpstr>Wingdings 3</vt:lpstr>
      <vt:lpstr>Ion</vt:lpstr>
      <vt:lpstr>Readings In Numbers (2)</vt:lpstr>
      <vt:lpstr>PowerPoint Presentation</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Lidh</dc:creator>
  <cp:lastModifiedBy>Richard Lidh</cp:lastModifiedBy>
  <cp:revision>3</cp:revision>
  <cp:lastPrinted>2025-06-22T03:34:58Z</cp:lastPrinted>
  <dcterms:created xsi:type="dcterms:W3CDTF">2025-06-22T03:31:02Z</dcterms:created>
  <dcterms:modified xsi:type="dcterms:W3CDTF">2025-06-22T03:35:44Z</dcterms:modified>
</cp:coreProperties>
</file>